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image/svg+xml" Extension="svg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</p:sldIdLst>
  <p:sldSz cx="7556500" cy="10693400"/>
  <p:notesSz cx="6858000" cy="9144000"/>
  <p:embeddedFontLst>
    <p:embeddedFont>
      <p:font typeface="DM Sans Bold" charset="1" panose="00000000000000000000"/>
      <p:regular r:id="rId7"/>
    </p:embeddedFont>
    <p:embeddedFont>
      <p:font typeface="DM Sans" charset="1" panose="00000000000000000000"/>
      <p:regular r:id="rId8"/>
    </p:embeddedFont>
    <p:embeddedFont>
      <p:font typeface="Georgia Pro Light" charset="1" panose="02040302050405020303"/>
      <p:regular r:id="rId9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fonts/font7.fntdata" Type="http://schemas.openxmlformats.org/officeDocument/2006/relationships/font"/><Relationship Id="rId8" Target="fonts/font8.fntdata" Type="http://schemas.openxmlformats.org/officeDocument/2006/relationships/font"/><Relationship Id="rId9" Target="fonts/font9.fntdata" Type="http://schemas.openxmlformats.org/officeDocument/2006/relationships/font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jpeg" Type="http://schemas.openxmlformats.org/officeDocument/2006/relationships/image"/><Relationship Id="rId3" Target="../media/image2.jpeg" Type="http://schemas.openxmlformats.org/officeDocument/2006/relationships/image"/><Relationship Id="rId4" Target="../media/image3.png" Type="http://schemas.openxmlformats.org/officeDocument/2006/relationships/image"/><Relationship Id="rId5" Target="../media/image4.png" Type="http://schemas.openxmlformats.org/officeDocument/2006/relationships/image"/><Relationship Id="rId6" Target="../media/image5.sv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AutoShape 2" id="2"/>
          <p:cNvSpPr/>
          <p:nvPr/>
        </p:nvSpPr>
        <p:spPr>
          <a:xfrm>
            <a:off x="4200638" y="7003232"/>
            <a:ext cx="2419200" cy="0"/>
          </a:xfrm>
          <a:prstGeom prst="line">
            <a:avLst/>
          </a:prstGeom>
          <a:ln cap="flat" w="19050">
            <a:solidFill>
              <a:srgbClr val="000000"/>
            </a:solidFill>
            <a:prstDash val="solid"/>
            <a:headEnd type="none" len="sm" w="sm"/>
            <a:tailEnd type="none" len="sm" w="sm"/>
          </a:ln>
        </p:spPr>
      </p:sp>
      <p:grpSp>
        <p:nvGrpSpPr>
          <p:cNvPr name="Group 3" id="3"/>
          <p:cNvGrpSpPr/>
          <p:nvPr/>
        </p:nvGrpSpPr>
        <p:grpSpPr>
          <a:xfrm rot="0">
            <a:off x="-669601" y="4979944"/>
            <a:ext cx="4449601" cy="6043076"/>
            <a:chOff x="0" y="0"/>
            <a:chExt cx="762142" cy="1035078"/>
          </a:xfrm>
        </p:grpSpPr>
        <p:sp>
          <p:nvSpPr>
            <p:cNvPr name="Freeform 4" id="4"/>
            <p:cNvSpPr/>
            <p:nvPr/>
          </p:nvSpPr>
          <p:spPr>
            <a:xfrm flipH="false" flipV="false" rot="54000">
              <a:off x="-2837" y="6"/>
              <a:ext cx="773062" cy="1040994"/>
            </a:xfrm>
            <a:custGeom>
              <a:avLst/>
              <a:gdLst/>
              <a:ahLst/>
              <a:cxnLst/>
              <a:rect r="r" b="b" t="t" l="l"/>
              <a:pathLst>
                <a:path h="1040994" w="773062">
                  <a:moveTo>
                    <a:pt x="249208" y="21118"/>
                  </a:moveTo>
                  <a:cubicBezTo>
                    <a:pt x="287969" y="8994"/>
                    <a:pt x="332392" y="739"/>
                    <a:pt x="375984" y="55"/>
                  </a:cubicBezTo>
                  <a:cubicBezTo>
                    <a:pt x="419578" y="-630"/>
                    <a:pt x="461627" y="5186"/>
                    <a:pt x="500465" y="16092"/>
                  </a:cubicBezTo>
                  <a:cubicBezTo>
                    <a:pt x="501294" y="16438"/>
                    <a:pt x="502116" y="16426"/>
                    <a:pt x="502944" y="16772"/>
                  </a:cubicBezTo>
                  <a:cubicBezTo>
                    <a:pt x="648839" y="60541"/>
                    <a:pt x="757675" y="180460"/>
                    <a:pt x="762041" y="327471"/>
                  </a:cubicBezTo>
                  <a:lnTo>
                    <a:pt x="773062" y="1029023"/>
                  </a:lnTo>
                  <a:lnTo>
                    <a:pt x="11013" y="1040994"/>
                  </a:lnTo>
                  <a:lnTo>
                    <a:pt x="0" y="339962"/>
                  </a:lnTo>
                  <a:cubicBezTo>
                    <a:pt x="-273" y="191648"/>
                    <a:pt x="103097" y="68395"/>
                    <a:pt x="249208" y="21118"/>
                  </a:cubicBezTo>
                  <a:close/>
                </a:path>
              </a:pathLst>
            </a:custGeom>
            <a:blipFill>
              <a:blip r:embed="rId2"/>
              <a:stretch>
                <a:fillRect l="-3625" t="-27882" r="-12397" b="0"/>
              </a:stretch>
            </a:blipFill>
          </p:spPr>
        </p:sp>
      </p:grpSp>
      <p:sp>
        <p:nvSpPr>
          <p:cNvPr name="Freeform 5" id="5"/>
          <p:cNvSpPr/>
          <p:nvPr/>
        </p:nvSpPr>
        <p:spPr>
          <a:xfrm flipH="false" flipV="false" rot="0">
            <a:off x="4468497" y="9936000"/>
            <a:ext cx="347666" cy="347666"/>
          </a:xfrm>
          <a:custGeom>
            <a:avLst/>
            <a:gdLst/>
            <a:ahLst/>
            <a:cxnLst/>
            <a:rect r="r" b="b" t="t" l="l"/>
            <a:pathLst>
              <a:path h="347666" w="347666">
                <a:moveTo>
                  <a:pt x="0" y="0"/>
                </a:moveTo>
                <a:lnTo>
                  <a:pt x="347666" y="0"/>
                </a:lnTo>
                <a:lnTo>
                  <a:pt x="347666" y="347666"/>
                </a:lnTo>
                <a:lnTo>
                  <a:pt x="0" y="347666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0" t="0" r="0" b="0"/>
            </a:stretch>
          </a:blipFill>
        </p:spPr>
      </p:sp>
      <p:sp>
        <p:nvSpPr>
          <p:cNvPr name="TextBox 6" id="6"/>
          <p:cNvSpPr txBox="true"/>
          <p:nvPr/>
        </p:nvSpPr>
        <p:spPr>
          <a:xfrm rot="0">
            <a:off x="5781334" y="818475"/>
            <a:ext cx="1022666" cy="24765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 marL="0" indent="0" lvl="0">
              <a:lnSpc>
                <a:spcPts val="1919"/>
              </a:lnSpc>
              <a:spcBef>
                <a:spcPct val="0"/>
              </a:spcBef>
            </a:pPr>
            <a:r>
              <a:rPr lang="en-US" b="true" sz="1599">
                <a:solidFill>
                  <a:srgbClr val="000000"/>
                </a:solidFill>
                <a:latin typeface="DM Sans Bold"/>
                <a:ea typeface="DM Sans Bold"/>
                <a:cs typeface="DM Sans Bold"/>
                <a:sym typeface="DM Sans Bold"/>
              </a:rPr>
              <a:t>PRESENTS</a:t>
            </a:r>
          </a:p>
        </p:txBody>
      </p:sp>
      <p:sp>
        <p:nvSpPr>
          <p:cNvPr name="TextBox 7" id="7"/>
          <p:cNvSpPr txBox="true"/>
          <p:nvPr/>
        </p:nvSpPr>
        <p:spPr>
          <a:xfrm rot="0">
            <a:off x="4200638" y="7312501"/>
            <a:ext cx="2873152" cy="2571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2039"/>
              </a:lnSpc>
              <a:spcBef>
                <a:spcPct val="0"/>
              </a:spcBef>
            </a:pPr>
            <a:r>
              <a:rPr lang="en-US" sz="1699">
                <a:solidFill>
                  <a:srgbClr val="000000"/>
                </a:solidFill>
                <a:latin typeface="DM Sans"/>
                <a:ea typeface="DM Sans"/>
                <a:cs typeface="DM Sans"/>
                <a:sym typeface="DM Sans"/>
              </a:rPr>
              <a:t>アーシンググ</a:t>
            </a:r>
            <a:r>
              <a:rPr lang="en-US" sz="1699" strike="noStrike" u="none">
                <a:solidFill>
                  <a:srgbClr val="000000"/>
                </a:solidFill>
                <a:latin typeface="DM Sans"/>
                <a:ea typeface="DM Sans"/>
                <a:cs typeface="DM Sans"/>
                <a:sym typeface="DM Sans"/>
              </a:rPr>
              <a:t>ッズはこちら</a:t>
            </a:r>
          </a:p>
        </p:txBody>
      </p:sp>
      <p:sp>
        <p:nvSpPr>
          <p:cNvPr name="TextBox 8" id="8"/>
          <p:cNvSpPr txBox="true"/>
          <p:nvPr/>
        </p:nvSpPr>
        <p:spPr>
          <a:xfrm rot="0">
            <a:off x="4909140" y="9936000"/>
            <a:ext cx="2113031" cy="35562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1460"/>
              </a:lnSpc>
              <a:spcBef>
                <a:spcPct val="0"/>
              </a:spcBef>
            </a:pPr>
            <a:r>
              <a:rPr lang="en-US" sz="1217" strike="noStrike" u="none">
                <a:solidFill>
                  <a:srgbClr val="000000"/>
                </a:solidFill>
                <a:latin typeface="DM Sans"/>
                <a:ea typeface="DM Sans"/>
                <a:cs typeface="DM Sans"/>
                <a:sym typeface="DM Sans"/>
              </a:rPr>
              <a:t>アーシンググッズ専門店</a:t>
            </a:r>
          </a:p>
          <a:p>
            <a:pPr algn="l" marL="0" indent="0" lvl="0">
              <a:lnSpc>
                <a:spcPts val="1460"/>
              </a:lnSpc>
              <a:spcBef>
                <a:spcPct val="0"/>
              </a:spcBef>
            </a:pPr>
            <a:r>
              <a:rPr lang="en-US" sz="1217" strike="noStrike" u="none">
                <a:solidFill>
                  <a:srgbClr val="000000"/>
                </a:solidFill>
                <a:latin typeface="DM Sans"/>
                <a:ea typeface="DM Sans"/>
                <a:cs typeface="DM Sans"/>
                <a:sym typeface="DM Sans"/>
              </a:rPr>
              <a:t>riraku-life(リラクリフェ)</a:t>
            </a:r>
          </a:p>
        </p:txBody>
      </p:sp>
      <p:sp>
        <p:nvSpPr>
          <p:cNvPr name="TextBox 9" id="9"/>
          <p:cNvSpPr txBox="true"/>
          <p:nvPr/>
        </p:nvSpPr>
        <p:spPr>
          <a:xfrm rot="0">
            <a:off x="756000" y="851250"/>
            <a:ext cx="6048000" cy="142875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3600"/>
              </a:lnSpc>
              <a:spcBef>
                <a:spcPct val="0"/>
              </a:spcBef>
            </a:pPr>
            <a:r>
              <a:rPr lang="en-US" sz="4000" spc="-40" strike="noStrike" u="none">
                <a:solidFill>
                  <a:srgbClr val="000000"/>
                </a:solidFill>
                <a:latin typeface="Georgia Pro Light"/>
                <a:ea typeface="Georgia Pro Light"/>
                <a:cs typeface="Georgia Pro Light"/>
                <a:sym typeface="Georgia Pro Light"/>
              </a:rPr>
              <a:t>アーシングの力</a:t>
            </a:r>
          </a:p>
          <a:p>
            <a:pPr algn="l" marL="0" indent="0" lvl="0">
              <a:lnSpc>
                <a:spcPts val="3600"/>
              </a:lnSpc>
              <a:spcBef>
                <a:spcPct val="0"/>
              </a:spcBef>
            </a:pPr>
            <a:r>
              <a:rPr lang="en-US" sz="4000" spc="-40" strike="noStrike" u="none">
                <a:solidFill>
                  <a:srgbClr val="000000"/>
                </a:solidFill>
                <a:latin typeface="Georgia Pro Light"/>
                <a:ea typeface="Georgia Pro Light"/>
                <a:cs typeface="Georgia Pro Light"/>
                <a:sym typeface="Georgia Pro Light"/>
              </a:rPr>
              <a:t>自然とつながり</a:t>
            </a:r>
          </a:p>
          <a:p>
            <a:pPr algn="l" marL="0" indent="0" lvl="0">
              <a:lnSpc>
                <a:spcPts val="3600"/>
              </a:lnSpc>
              <a:spcBef>
                <a:spcPct val="0"/>
              </a:spcBef>
            </a:pPr>
            <a:r>
              <a:rPr lang="en-US" sz="4000" spc="-40" strike="noStrike" u="none">
                <a:solidFill>
                  <a:srgbClr val="000000"/>
                </a:solidFill>
                <a:latin typeface="Georgia Pro Light"/>
                <a:ea typeface="Georgia Pro Light"/>
                <a:cs typeface="Georgia Pro Light"/>
                <a:sym typeface="Georgia Pro Light"/>
              </a:rPr>
              <a:t>体の電気にアプローチする</a:t>
            </a:r>
          </a:p>
        </p:txBody>
      </p:sp>
      <p:sp>
        <p:nvSpPr>
          <p:cNvPr name="TextBox 10" id="10"/>
          <p:cNvSpPr txBox="true"/>
          <p:nvPr/>
        </p:nvSpPr>
        <p:spPr>
          <a:xfrm rot="0">
            <a:off x="2344273" y="2516194"/>
            <a:ext cx="3321413" cy="2952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2399"/>
              </a:lnSpc>
              <a:spcBef>
                <a:spcPct val="0"/>
              </a:spcBef>
            </a:pPr>
            <a:r>
              <a:rPr lang="en-US" b="true" sz="1999" strike="noStrike" u="none">
                <a:solidFill>
                  <a:srgbClr val="000000"/>
                </a:solidFill>
                <a:latin typeface="DM Sans Bold"/>
                <a:ea typeface="DM Sans Bold"/>
                <a:cs typeface="DM Sans Bold"/>
                <a:sym typeface="DM Sans Bold"/>
              </a:rPr>
              <a:t>健康を取り戻す新しい習慣</a:t>
            </a:r>
          </a:p>
        </p:txBody>
      </p:sp>
      <p:sp>
        <p:nvSpPr>
          <p:cNvPr name="TextBox 11" id="11"/>
          <p:cNvSpPr txBox="true"/>
          <p:nvPr/>
        </p:nvSpPr>
        <p:spPr>
          <a:xfrm rot="0">
            <a:off x="756000" y="3259144"/>
            <a:ext cx="6154189" cy="15335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1799"/>
              </a:lnSpc>
              <a:spcBef>
                <a:spcPct val="0"/>
              </a:spcBef>
            </a:pPr>
            <a:r>
              <a:rPr lang="en-US" b="true" sz="1499">
                <a:solidFill>
                  <a:srgbClr val="000000"/>
                </a:solidFill>
                <a:latin typeface="DM Sans Bold"/>
                <a:ea typeface="DM Sans Bold"/>
                <a:cs typeface="DM Sans Bold"/>
                <a:sym typeface="DM Sans Bold"/>
              </a:rPr>
              <a:t>裸足で地面に触れると、体内の余分な電荷が大地に放出され、大地と同じ電位にな</a:t>
            </a:r>
            <a:r>
              <a:rPr lang="en-US" b="true" sz="1499" strike="noStrike" u="none">
                <a:solidFill>
                  <a:srgbClr val="000000"/>
                </a:solidFill>
                <a:latin typeface="DM Sans Bold"/>
                <a:ea typeface="DM Sans Bold"/>
                <a:cs typeface="DM Sans Bold"/>
                <a:sym typeface="DM Sans Bold"/>
              </a:rPr>
              <a:t>ります。</a:t>
            </a:r>
          </a:p>
          <a:p>
            <a:pPr algn="l" marL="0" indent="0" lvl="0">
              <a:lnSpc>
                <a:spcPts val="1799"/>
              </a:lnSpc>
              <a:spcBef>
                <a:spcPct val="0"/>
              </a:spcBef>
            </a:pPr>
            <a:r>
              <a:rPr lang="en-US" b="true" sz="1499" strike="noStrike" u="none">
                <a:solidFill>
                  <a:srgbClr val="000000"/>
                </a:solidFill>
                <a:latin typeface="DM Sans Bold"/>
                <a:ea typeface="DM Sans Bold"/>
                <a:cs typeface="DM Sans Bold"/>
                <a:sym typeface="DM Sans Bold"/>
              </a:rPr>
              <a:t>これがアーシング（接地）の仕組みです。</a:t>
            </a:r>
          </a:p>
          <a:p>
            <a:pPr algn="l" marL="0" indent="0" lvl="0">
              <a:lnSpc>
                <a:spcPts val="1799"/>
              </a:lnSpc>
              <a:spcBef>
                <a:spcPct val="0"/>
              </a:spcBef>
            </a:pPr>
            <a:r>
              <a:rPr lang="en-US" b="true" sz="1499" strike="noStrike" u="none">
                <a:solidFill>
                  <a:srgbClr val="000000"/>
                </a:solidFill>
                <a:latin typeface="DM Sans Bold"/>
                <a:ea typeface="DM Sans Bold"/>
                <a:cs typeface="DM Sans Bold"/>
                <a:sym typeface="DM Sans Bold"/>
              </a:rPr>
              <a:t>現代人は靴・アスファルトによって、常に大地から絶縁された状態で生活しています。</a:t>
            </a:r>
          </a:p>
          <a:p>
            <a:pPr algn="l" marL="0" indent="0" lvl="0">
              <a:lnSpc>
                <a:spcPts val="1799"/>
              </a:lnSpc>
              <a:spcBef>
                <a:spcPct val="0"/>
              </a:spcBef>
            </a:pPr>
            <a:r>
              <a:rPr lang="en-US" b="true" sz="1499" strike="noStrike" u="none">
                <a:solidFill>
                  <a:srgbClr val="000000"/>
                </a:solidFill>
                <a:latin typeface="DM Sans Bold"/>
                <a:ea typeface="DM Sans Bold"/>
                <a:cs typeface="DM Sans Bold"/>
                <a:sym typeface="DM Sans Bold"/>
              </a:rPr>
              <a:t>アーシンググッズは、アース端子を通じて大地との電気的なつながりを室内で再現します。</a:t>
            </a:r>
          </a:p>
        </p:txBody>
      </p:sp>
      <p:sp>
        <p:nvSpPr>
          <p:cNvPr name="AutoShape 12" id="12"/>
          <p:cNvSpPr/>
          <p:nvPr/>
        </p:nvSpPr>
        <p:spPr>
          <a:xfrm>
            <a:off x="756000" y="2410773"/>
            <a:ext cx="6048000" cy="0"/>
          </a:xfrm>
          <a:prstGeom prst="line">
            <a:avLst/>
          </a:prstGeom>
          <a:ln cap="flat" w="19050">
            <a:solidFill>
              <a:srgbClr val="000000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TextBox 13" id="13"/>
          <p:cNvSpPr txBox="true"/>
          <p:nvPr/>
        </p:nvSpPr>
        <p:spPr>
          <a:xfrm rot="0">
            <a:off x="4392515" y="4979944"/>
            <a:ext cx="2333571" cy="5122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043"/>
              </a:lnSpc>
            </a:pPr>
            <a:r>
              <a:rPr lang="en-US" sz="1703">
                <a:solidFill>
                  <a:srgbClr val="000000"/>
                </a:solidFill>
                <a:latin typeface="DM Sans"/>
                <a:ea typeface="DM Sans"/>
                <a:cs typeface="DM Sans"/>
                <a:sym typeface="DM Sans"/>
              </a:rPr>
              <a:t>アーシングに関する</a:t>
            </a:r>
          </a:p>
          <a:p>
            <a:pPr algn="l" marL="0" indent="0" lvl="0">
              <a:lnSpc>
                <a:spcPts val="2043"/>
              </a:lnSpc>
              <a:spcBef>
                <a:spcPct val="0"/>
              </a:spcBef>
            </a:pPr>
            <a:r>
              <a:rPr lang="en-US" sz="1703">
                <a:solidFill>
                  <a:srgbClr val="000000"/>
                </a:solidFill>
                <a:latin typeface="DM Sans"/>
                <a:ea typeface="DM Sans"/>
                <a:cs typeface="DM Sans"/>
                <a:sym typeface="DM Sans"/>
              </a:rPr>
              <a:t>研究・論文はこちら</a:t>
            </a:r>
          </a:p>
        </p:txBody>
      </p:sp>
      <p:sp>
        <p:nvSpPr>
          <p:cNvPr name="Freeform 14" id="14"/>
          <p:cNvSpPr/>
          <p:nvPr/>
        </p:nvSpPr>
        <p:spPr>
          <a:xfrm flipH="false" flipV="false" rot="0">
            <a:off x="4747950" y="5575278"/>
            <a:ext cx="1292738" cy="1292738"/>
          </a:xfrm>
          <a:custGeom>
            <a:avLst/>
            <a:gdLst/>
            <a:ahLst/>
            <a:cxnLst/>
            <a:rect r="r" b="b" t="t" l="l"/>
            <a:pathLst>
              <a:path h="1292738" w="1292738">
                <a:moveTo>
                  <a:pt x="0" y="0"/>
                </a:moveTo>
                <a:lnTo>
                  <a:pt x="1292738" y="0"/>
                </a:lnTo>
                <a:lnTo>
                  <a:pt x="1292738" y="1292739"/>
                </a:lnTo>
                <a:lnTo>
                  <a:pt x="0" y="1292739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0" t="0" r="0" b="0"/>
            </a:stretch>
          </a:blipFill>
        </p:spPr>
      </p:sp>
      <p:sp>
        <p:nvSpPr>
          <p:cNvPr name="TextBox 15" id="15"/>
          <p:cNvSpPr txBox="true"/>
          <p:nvPr/>
        </p:nvSpPr>
        <p:spPr>
          <a:xfrm rot="0">
            <a:off x="3780000" y="9074626"/>
            <a:ext cx="2873152" cy="51435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 marL="0" indent="0" lvl="0">
              <a:lnSpc>
                <a:spcPts val="2039"/>
              </a:lnSpc>
              <a:spcBef>
                <a:spcPct val="0"/>
              </a:spcBef>
            </a:pPr>
            <a:r>
              <a:rPr lang="en-US" sz="1699">
                <a:solidFill>
                  <a:srgbClr val="000000"/>
                </a:solidFill>
                <a:latin typeface="DM Sans"/>
                <a:ea typeface="DM Sans"/>
                <a:cs typeface="DM Sans"/>
                <a:sym typeface="DM Sans"/>
              </a:rPr>
              <a:t> </a:t>
            </a:r>
            <a:r>
              <a:rPr lang="en-US" sz="1699">
                <a:solidFill>
                  <a:srgbClr val="000000"/>
                </a:solidFill>
                <a:latin typeface="DM Sans"/>
                <a:ea typeface="DM Sans"/>
                <a:cs typeface="DM Sans"/>
                <a:sym typeface="DM Sans"/>
              </a:rPr>
              <a:t>特典ク</a:t>
            </a:r>
            <a:r>
              <a:rPr lang="en-US" sz="1699">
                <a:solidFill>
                  <a:srgbClr val="000000"/>
                </a:solidFill>
                <a:latin typeface="DM Sans"/>
                <a:ea typeface="DM Sans"/>
                <a:cs typeface="DM Sans"/>
                <a:sym typeface="DM Sans"/>
              </a:rPr>
              <a:t>ーポン RIRAKU05（5%OFF）</a:t>
            </a:r>
          </a:p>
        </p:txBody>
      </p:sp>
      <p:sp>
        <p:nvSpPr>
          <p:cNvPr name="AutoShape 16" id="16"/>
          <p:cNvSpPr/>
          <p:nvPr/>
        </p:nvSpPr>
        <p:spPr>
          <a:xfrm>
            <a:off x="4292719" y="9684226"/>
            <a:ext cx="2419200" cy="0"/>
          </a:xfrm>
          <a:prstGeom prst="line">
            <a:avLst/>
          </a:prstGeom>
          <a:ln cap="flat" w="19050">
            <a:solidFill>
              <a:srgbClr val="000000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Freeform 17" id="17"/>
          <p:cNvSpPr/>
          <p:nvPr/>
        </p:nvSpPr>
        <p:spPr>
          <a:xfrm flipH="false" flipV="false" rot="-2192521">
            <a:off x="1884375" y="2513492"/>
            <a:ext cx="210056" cy="317665"/>
          </a:xfrm>
          <a:custGeom>
            <a:avLst/>
            <a:gdLst/>
            <a:ahLst/>
            <a:cxnLst/>
            <a:rect r="r" b="b" t="t" l="l"/>
            <a:pathLst>
              <a:path h="317665" w="210056">
                <a:moveTo>
                  <a:pt x="0" y="0"/>
                </a:moveTo>
                <a:lnTo>
                  <a:pt x="210056" y="0"/>
                </a:lnTo>
                <a:lnTo>
                  <a:pt x="210056" y="317664"/>
                </a:lnTo>
                <a:lnTo>
                  <a:pt x="0" y="317664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8" id="18"/>
          <p:cNvSpPr/>
          <p:nvPr/>
        </p:nvSpPr>
        <p:spPr>
          <a:xfrm flipH="true" flipV="false" rot="-1217737">
            <a:off x="2056674" y="2491765"/>
            <a:ext cx="210056" cy="317665"/>
          </a:xfrm>
          <a:custGeom>
            <a:avLst/>
            <a:gdLst/>
            <a:ahLst/>
            <a:cxnLst/>
            <a:rect r="r" b="b" t="t" l="l"/>
            <a:pathLst>
              <a:path h="317665" w="210056">
                <a:moveTo>
                  <a:pt x="210056" y="0"/>
                </a:moveTo>
                <a:lnTo>
                  <a:pt x="0" y="0"/>
                </a:lnTo>
                <a:lnTo>
                  <a:pt x="0" y="317665"/>
                </a:lnTo>
                <a:lnTo>
                  <a:pt x="210056" y="317665"/>
                </a:lnTo>
                <a:lnTo>
                  <a:pt x="210056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 l="0" t="0" r="0" b="0"/>
            </a:stretch>
          </a:blipFill>
        </p:spPr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description>チラシ - アーシングの力
自然とつながる方法</dc:description>
  <dc:identifier>DAHFBM-2ihw</dc:identifier>
  <dcterms:modified xsi:type="dcterms:W3CDTF">2011-08-01T06:04:30Z</dcterms:modified>
  <cp:revision>1</cp:revision>
  <dc:title>チラシ - アーシング白シンプル</dc:title>
</cp:coreProperties>
</file>