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Telegraf Medium" charset="1" panose="00000600000000000000"/>
      <p:regular r:id="rId7"/>
    </p:embeddedFont>
    <p:embeddedFont>
      <p:font typeface="Telegraf" charset="1" panose="00000500000000000000"/>
      <p:regular r:id="rId8"/>
    </p:embeddedFont>
    <p:embeddedFont>
      <p:font typeface="Nunito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93643" y="7184888"/>
            <a:ext cx="4849750" cy="2079436"/>
            <a:chOff x="0" y="0"/>
            <a:chExt cx="1899431" cy="814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431" cy="814422"/>
            </a:xfrm>
            <a:custGeom>
              <a:avLst/>
              <a:gdLst/>
              <a:ahLst/>
              <a:cxnLst/>
              <a:rect r="r" b="b" t="t" l="l"/>
              <a:pathLst>
                <a:path h="814422" w="1899431">
                  <a:moveTo>
                    <a:pt x="0" y="0"/>
                  </a:moveTo>
                  <a:lnTo>
                    <a:pt x="1899431" y="0"/>
                  </a:lnTo>
                  <a:lnTo>
                    <a:pt x="1899431" y="814422"/>
                  </a:lnTo>
                  <a:lnTo>
                    <a:pt x="0" y="814422"/>
                  </a:lnTo>
                  <a:close/>
                </a:path>
              </a:pathLst>
            </a:custGeom>
            <a:solidFill>
              <a:srgbClr val="BCBB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899431" cy="862047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19922" y="-6481"/>
            <a:ext cx="3240078" cy="5352481"/>
            <a:chOff x="0" y="0"/>
            <a:chExt cx="683042" cy="11283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3042" cy="1128358"/>
            </a:xfrm>
            <a:custGeom>
              <a:avLst/>
              <a:gdLst/>
              <a:ahLst/>
              <a:cxnLst/>
              <a:rect r="r" b="b" t="t" l="l"/>
              <a:pathLst>
                <a:path h="1128358" w="683042">
                  <a:moveTo>
                    <a:pt x="0" y="0"/>
                  </a:moveTo>
                  <a:lnTo>
                    <a:pt x="683042" y="0"/>
                  </a:lnTo>
                  <a:lnTo>
                    <a:pt x="683042" y="1128358"/>
                  </a:lnTo>
                  <a:lnTo>
                    <a:pt x="0" y="1128358"/>
                  </a:lnTo>
                  <a:close/>
                </a:path>
              </a:pathLst>
            </a:custGeom>
            <a:blipFill>
              <a:blip r:embed="rId2"/>
              <a:stretch>
                <a:fillRect l="-5660" t="-617" r="0" b="-50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-206422" y="2679334"/>
            <a:ext cx="4526343" cy="2426117"/>
            <a:chOff x="0" y="0"/>
            <a:chExt cx="1772767" cy="9502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72767" cy="950202"/>
            </a:xfrm>
            <a:custGeom>
              <a:avLst/>
              <a:gdLst/>
              <a:ahLst/>
              <a:cxnLst/>
              <a:rect r="r" b="b" t="t" l="l"/>
              <a:pathLst>
                <a:path h="950202" w="1772767">
                  <a:moveTo>
                    <a:pt x="0" y="0"/>
                  </a:moveTo>
                  <a:lnTo>
                    <a:pt x="1772767" y="0"/>
                  </a:lnTo>
                  <a:lnTo>
                    <a:pt x="1772767" y="950202"/>
                  </a:lnTo>
                  <a:lnTo>
                    <a:pt x="0" y="950202"/>
                  </a:lnTo>
                  <a:close/>
                </a:path>
              </a:pathLst>
            </a:custGeom>
            <a:solidFill>
              <a:srgbClr val="BCBB9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772767" cy="997827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893643" y="5105452"/>
            <a:ext cx="4849750" cy="2079436"/>
            <a:chOff x="0" y="0"/>
            <a:chExt cx="1899431" cy="8144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99431" cy="814422"/>
            </a:xfrm>
            <a:custGeom>
              <a:avLst/>
              <a:gdLst/>
              <a:ahLst/>
              <a:cxnLst/>
              <a:rect r="r" b="b" t="t" l="l"/>
              <a:pathLst>
                <a:path h="814422" w="1899431">
                  <a:moveTo>
                    <a:pt x="0" y="0"/>
                  </a:moveTo>
                  <a:lnTo>
                    <a:pt x="1899431" y="0"/>
                  </a:lnTo>
                  <a:lnTo>
                    <a:pt x="1899431" y="814422"/>
                  </a:lnTo>
                  <a:lnTo>
                    <a:pt x="0" y="814422"/>
                  </a:lnTo>
                  <a:close/>
                </a:path>
              </a:pathLst>
            </a:custGeom>
            <a:solidFill>
              <a:srgbClr val="64513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899431" cy="842997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206422" y="5105452"/>
            <a:ext cx="3100065" cy="4158871"/>
            <a:chOff x="0" y="0"/>
            <a:chExt cx="653525" cy="8767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53525" cy="876733"/>
            </a:xfrm>
            <a:custGeom>
              <a:avLst/>
              <a:gdLst/>
              <a:ahLst/>
              <a:cxnLst/>
              <a:rect r="r" b="b" t="t" l="l"/>
              <a:pathLst>
                <a:path h="876733" w="653525">
                  <a:moveTo>
                    <a:pt x="0" y="0"/>
                  </a:moveTo>
                  <a:lnTo>
                    <a:pt x="653525" y="0"/>
                  </a:lnTo>
                  <a:lnTo>
                    <a:pt x="653525" y="876733"/>
                  </a:lnTo>
                  <a:lnTo>
                    <a:pt x="0" y="876733"/>
                  </a:lnTo>
                  <a:close/>
                </a:path>
              </a:pathLst>
            </a:custGeom>
            <a:blipFill>
              <a:blip r:embed="rId3"/>
              <a:stretch>
                <a:fillRect l="0" t="-195" r="0" b="-195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21029" y="5498801"/>
            <a:ext cx="1292738" cy="1292738"/>
          </a:xfrm>
          <a:custGeom>
            <a:avLst/>
            <a:gdLst/>
            <a:ahLst/>
            <a:cxnLst/>
            <a:rect r="r" b="b" t="t" l="l"/>
            <a:pathLst>
              <a:path h="1292738" w="1292738">
                <a:moveTo>
                  <a:pt x="0" y="0"/>
                </a:moveTo>
                <a:lnTo>
                  <a:pt x="1292738" y="0"/>
                </a:lnTo>
                <a:lnTo>
                  <a:pt x="1292738" y="1292738"/>
                </a:lnTo>
                <a:lnTo>
                  <a:pt x="0" y="129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33207" y="630386"/>
            <a:ext cx="3467988" cy="1148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13"/>
              </a:lnSpc>
            </a:pPr>
            <a:r>
              <a:rPr lang="en-US" b="true" sz="4299" spc="-189">
                <a:solidFill>
                  <a:srgbClr val="64513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アーシングで心と体を癒す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76532" y="9897900"/>
            <a:ext cx="3406937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40"/>
              </a:lnSpc>
            </a:pPr>
            <a:r>
              <a:rPr lang="en-US" sz="1100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アーシンググッズ専門店</a:t>
            </a:r>
            <a:r>
              <a:rPr lang="en-US" sz="1100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｜riraku-life(リラクリフェ)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6234" y="3057589"/>
            <a:ext cx="3982396" cy="1974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裸足で地面に触れると、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体内の余分な電荷が大地に放出され、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大地と同じ電位になります。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これがアーシング（接地）の仕組みです。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現代人は靴・アスファルトによって、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常に大地から絶縁された状態で生活しています。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アーシンググッズは、アース端子を通じて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>
                <a:solidFill>
                  <a:srgbClr val="64513F"/>
                </a:solidFill>
                <a:latin typeface="Nunito"/>
                <a:ea typeface="Nunito"/>
                <a:cs typeface="Nunito"/>
                <a:sym typeface="Nunito"/>
              </a:rPr>
              <a:t>大地との電気的なつながりを室内で再現します。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0234" y="2702497"/>
            <a:ext cx="1940965" cy="30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14"/>
              </a:lnSpc>
            </a:pPr>
            <a:r>
              <a:rPr lang="en-US" b="true" sz="1800" spc="-53">
                <a:solidFill>
                  <a:srgbClr val="64513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自然とのつながり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29115" y="8844337"/>
            <a:ext cx="3758954" cy="33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41"/>
              </a:lnSpc>
              <a:spcBef>
                <a:spcPct val="0"/>
              </a:spcBef>
            </a:pPr>
            <a:r>
              <a:rPr lang="en-US" sz="1815" spc="-54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1815" spc="-54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特典クーポン RIRAKU05（</a:t>
            </a:r>
            <a:r>
              <a:rPr lang="en-US" sz="1815" spc="-54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5%OFF）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61562" y="5850086"/>
            <a:ext cx="1847029" cy="54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1"/>
              </a:lnSpc>
            </a:pP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ア</a:t>
            </a: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ーシングに関する</a:t>
            </a:r>
          </a:p>
          <a:p>
            <a:pPr algn="l" marL="0" indent="0" lvl="0">
              <a:lnSpc>
                <a:spcPts val="2121"/>
              </a:lnSpc>
              <a:spcBef>
                <a:spcPct val="0"/>
              </a:spcBef>
            </a:pP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研究・論文はこちら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88889" y="7242038"/>
            <a:ext cx="2974509" cy="33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41"/>
              </a:lnSpc>
              <a:spcBef>
                <a:spcPct val="0"/>
              </a:spcBef>
            </a:pPr>
            <a:r>
              <a:rPr lang="en-US" sz="1815" spc="-54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ア</a:t>
            </a:r>
            <a:r>
              <a:rPr lang="en-US" sz="1815" spc="-54">
                <a:solidFill>
                  <a:srgbClr val="64513F"/>
                </a:solidFill>
                <a:latin typeface="Telegraf"/>
                <a:ea typeface="Telegraf"/>
                <a:cs typeface="Telegraf"/>
                <a:sym typeface="Telegraf"/>
              </a:rPr>
              <a:t>ーシンググッズはこちら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4647223" y="7576936"/>
            <a:ext cx="1292738" cy="1278431"/>
            <a:chOff x="0" y="0"/>
            <a:chExt cx="463288" cy="45816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63288" cy="458161"/>
            </a:xfrm>
            <a:custGeom>
              <a:avLst/>
              <a:gdLst/>
              <a:ahLst/>
              <a:cxnLst/>
              <a:rect r="r" b="b" t="t" l="l"/>
              <a:pathLst>
                <a:path h="458161" w="463288">
                  <a:moveTo>
                    <a:pt x="0" y="0"/>
                  </a:moveTo>
                  <a:lnTo>
                    <a:pt x="463288" y="0"/>
                  </a:lnTo>
                  <a:lnTo>
                    <a:pt x="463288" y="458161"/>
                  </a:lnTo>
                  <a:lnTo>
                    <a:pt x="0" y="4581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463288" cy="477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1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チラシ - アーシングで心と体を癒す</dc:description>
  <dc:identifier>DAHFAz35C0M</dc:identifier>
  <dcterms:modified xsi:type="dcterms:W3CDTF">2011-08-01T06:04:30Z</dcterms:modified>
  <cp:revision>1</cp:revision>
  <dc:title>チラシ - アーシングで心と体を癒す</dc:title>
</cp:coreProperties>
</file>