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556500" cy="10693400"/>
  <p:notesSz cx="6858000" cy="9144000"/>
  <p:embeddedFontLst>
    <p:embeddedFont>
      <p:font typeface="Open Sauce" charset="1" panose="00000500000000000000"/>
      <p:regular r:id="rId7"/>
    </p:embeddedFont>
    <p:embeddedFont>
      <p:font typeface="Tex Gyre Bonum" charset="1" panose="0000050000000000000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92000" y="2467452"/>
            <a:ext cx="6012000" cy="2893463"/>
            <a:chOff x="0" y="0"/>
            <a:chExt cx="1267391" cy="60997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67391" cy="609972"/>
            </a:xfrm>
            <a:custGeom>
              <a:avLst/>
              <a:gdLst/>
              <a:ahLst/>
              <a:cxnLst/>
              <a:rect r="r" b="b" t="t" l="l"/>
              <a:pathLst>
                <a:path h="609972" w="1267391">
                  <a:moveTo>
                    <a:pt x="19316" y="0"/>
                  </a:moveTo>
                  <a:lnTo>
                    <a:pt x="1248075" y="0"/>
                  </a:lnTo>
                  <a:cubicBezTo>
                    <a:pt x="1253198" y="0"/>
                    <a:pt x="1258111" y="2035"/>
                    <a:pt x="1261734" y="5658"/>
                  </a:cubicBezTo>
                  <a:cubicBezTo>
                    <a:pt x="1265356" y="9280"/>
                    <a:pt x="1267391" y="14193"/>
                    <a:pt x="1267391" y="19316"/>
                  </a:cubicBezTo>
                  <a:lnTo>
                    <a:pt x="1267391" y="590655"/>
                  </a:lnTo>
                  <a:cubicBezTo>
                    <a:pt x="1267391" y="595778"/>
                    <a:pt x="1265356" y="600692"/>
                    <a:pt x="1261734" y="604314"/>
                  </a:cubicBezTo>
                  <a:cubicBezTo>
                    <a:pt x="1258111" y="607936"/>
                    <a:pt x="1253198" y="609972"/>
                    <a:pt x="1248075" y="609972"/>
                  </a:cubicBezTo>
                  <a:lnTo>
                    <a:pt x="19316" y="609972"/>
                  </a:lnTo>
                  <a:cubicBezTo>
                    <a:pt x="14193" y="609972"/>
                    <a:pt x="9280" y="607936"/>
                    <a:pt x="5658" y="604314"/>
                  </a:cubicBezTo>
                  <a:cubicBezTo>
                    <a:pt x="2035" y="600692"/>
                    <a:pt x="0" y="595778"/>
                    <a:pt x="0" y="590655"/>
                  </a:cubicBezTo>
                  <a:lnTo>
                    <a:pt x="0" y="19316"/>
                  </a:lnTo>
                  <a:cubicBezTo>
                    <a:pt x="0" y="14193"/>
                    <a:pt x="2035" y="9280"/>
                    <a:pt x="5658" y="5658"/>
                  </a:cubicBezTo>
                  <a:cubicBezTo>
                    <a:pt x="9280" y="2035"/>
                    <a:pt x="14193" y="0"/>
                    <a:pt x="19316" y="0"/>
                  </a:cubicBezTo>
                  <a:close/>
                </a:path>
              </a:pathLst>
            </a:custGeom>
            <a:blipFill>
              <a:blip r:embed="rId2"/>
              <a:stretch>
                <a:fillRect l="-133" t="0" r="-133" b="0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4715386" y="8124871"/>
            <a:ext cx="1292738" cy="1292738"/>
          </a:xfrm>
          <a:custGeom>
            <a:avLst/>
            <a:gdLst/>
            <a:ahLst/>
            <a:cxnLst/>
            <a:rect r="r" b="b" t="t" l="l"/>
            <a:pathLst>
              <a:path h="1292738" w="1292738">
                <a:moveTo>
                  <a:pt x="0" y="0"/>
                </a:moveTo>
                <a:lnTo>
                  <a:pt x="1292738" y="0"/>
                </a:lnTo>
                <a:lnTo>
                  <a:pt x="1292738" y="1292738"/>
                </a:lnTo>
                <a:lnTo>
                  <a:pt x="0" y="12927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115897" y="10177949"/>
            <a:ext cx="2964562" cy="360808"/>
            <a:chOff x="0" y="0"/>
            <a:chExt cx="3952749" cy="48107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81078" cy="481078"/>
            </a:xfrm>
            <a:custGeom>
              <a:avLst/>
              <a:gdLst/>
              <a:ahLst/>
              <a:cxnLst/>
              <a:rect r="r" b="b" t="t" l="l"/>
              <a:pathLst>
                <a:path h="481078" w="481078">
                  <a:moveTo>
                    <a:pt x="0" y="0"/>
                  </a:moveTo>
                  <a:lnTo>
                    <a:pt x="481078" y="0"/>
                  </a:lnTo>
                  <a:lnTo>
                    <a:pt x="481078" y="481078"/>
                  </a:lnTo>
                  <a:lnTo>
                    <a:pt x="0" y="4810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TextBox 7" id="7"/>
            <p:cNvSpPr txBox="true"/>
            <p:nvPr/>
          </p:nvSpPr>
          <p:spPr>
            <a:xfrm rot="0">
              <a:off x="0" y="134822"/>
              <a:ext cx="3952749" cy="19238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r" marL="0" indent="0" lvl="0">
                <a:lnSpc>
                  <a:spcPts val="1234"/>
                </a:lnSpc>
                <a:spcBef>
                  <a:spcPct val="0"/>
                </a:spcBef>
              </a:pPr>
              <a:r>
                <a:rPr lang="en-US" sz="881">
                  <a:solidFill>
                    <a:srgbClr val="4C3B2A"/>
                  </a:solidFill>
                  <a:latin typeface="Open Sauce"/>
                  <a:ea typeface="Open Sauce"/>
                  <a:cs typeface="Open Sauce"/>
                  <a:sym typeface="Open Sauce"/>
                </a:rPr>
                <a:t>riraku-life(リラクリフェ)｜アーシンググッズ専門店</a:t>
              </a: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792000" y="5846690"/>
            <a:ext cx="6012000" cy="1733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裸足で地面に触れると、体内の余分な電荷が大地に放出され、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大地と同じ電位になります。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これがアーシング（接地）の仕組みです。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現代人は靴・アスファルトによって、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常に大地から絶縁された状態で生活しています。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アーシンググッズは、アース端子を通じて</a:t>
            </a:r>
          </a:p>
          <a:p>
            <a:pPr algn="ctr" marL="0" indent="0" lvl="0">
              <a:lnSpc>
                <a:spcPts val="1971"/>
              </a:lnSpc>
            </a:pPr>
            <a:r>
              <a:rPr lang="en-US" sz="1643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大地との電気的なつながりを室内で再現します。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96036" y="1808842"/>
            <a:ext cx="6048000" cy="4871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751"/>
              </a:lnSpc>
            </a:pPr>
            <a:r>
              <a:rPr lang="en-US" sz="3572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体の電気に、アプローチする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872071" y="5532365"/>
            <a:ext cx="5895929" cy="142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170"/>
              </a:lnSpc>
            </a:pPr>
            <a:r>
              <a:rPr lang="en-US" sz="975">
                <a:solidFill>
                  <a:srgbClr val="F8F4EC"/>
                </a:solidFill>
                <a:latin typeface="Open Sauce"/>
                <a:ea typeface="Open Sauce"/>
                <a:cs typeface="Open Sauce"/>
                <a:sym typeface="Open Sauce"/>
              </a:rPr>
              <a:t>アーシングとは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940310" y="9761407"/>
            <a:ext cx="2505468" cy="19912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624"/>
              </a:lnSpc>
              <a:spcBef>
                <a:spcPct val="0"/>
              </a:spcBef>
            </a:pPr>
            <a:r>
              <a:rPr lang="en-US" sz="1160">
                <a:solidFill>
                  <a:srgbClr val="4C3B2A"/>
                </a:solidFill>
                <a:latin typeface="Open Sauce"/>
                <a:ea typeface="Open Sauce"/>
                <a:cs typeface="Open Sauce"/>
                <a:sym typeface="Open Sauce"/>
              </a:rPr>
              <a:t> 特典クーポン RIRAKU05（5%OFF）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820036" y="7725104"/>
            <a:ext cx="3024000" cy="214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851"/>
              </a:lnSpc>
            </a:pPr>
            <a:r>
              <a:rPr lang="en-US" sz="1322">
                <a:solidFill>
                  <a:srgbClr val="78855E"/>
                </a:solidFill>
                <a:latin typeface="Open Sauce"/>
                <a:ea typeface="Open Sauce"/>
                <a:cs typeface="Open Sauce"/>
                <a:sym typeface="Open Sauce"/>
              </a:rPr>
              <a:t>アーシングに関する研究・論文はこちら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96036" y="7732640"/>
            <a:ext cx="2352979" cy="2140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1851"/>
              </a:lnSpc>
            </a:pPr>
            <a:r>
              <a:rPr lang="en-US" sz="1322">
                <a:solidFill>
                  <a:srgbClr val="78855E"/>
                </a:solidFill>
                <a:latin typeface="Open Sauce"/>
                <a:ea typeface="Open Sauce"/>
                <a:cs typeface="Open Sauce"/>
                <a:sym typeface="Open Sauce"/>
              </a:rPr>
              <a:t>アーシンググッズはこちら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511738" y="900833"/>
            <a:ext cx="2898412" cy="4871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751"/>
              </a:lnSpc>
            </a:pPr>
            <a:r>
              <a:rPr lang="en-US" sz="3572">
                <a:solidFill>
                  <a:srgbClr val="4C3B2A"/>
                </a:solidFill>
                <a:latin typeface="Tex Gyre Bonum"/>
                <a:ea typeface="Tex Gyre Bonum"/>
                <a:cs typeface="Tex Gyre Bonum"/>
                <a:sym typeface="Tex Gyre Bonum"/>
              </a:rPr>
              <a:t>EARTHING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-525861">
            <a:off x="725762" y="773277"/>
            <a:ext cx="381820" cy="577422"/>
          </a:xfrm>
          <a:custGeom>
            <a:avLst/>
            <a:gdLst/>
            <a:ahLst/>
            <a:cxnLst/>
            <a:rect r="r" b="b" t="t" l="l"/>
            <a:pathLst>
              <a:path h="577422" w="381820">
                <a:moveTo>
                  <a:pt x="0" y="0"/>
                </a:moveTo>
                <a:lnTo>
                  <a:pt x="381820" y="0"/>
                </a:lnTo>
                <a:lnTo>
                  <a:pt x="381820" y="577422"/>
                </a:lnTo>
                <a:lnTo>
                  <a:pt x="0" y="57742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true" flipV="false" rot="448922">
            <a:off x="1021265" y="884295"/>
            <a:ext cx="381820" cy="577422"/>
          </a:xfrm>
          <a:custGeom>
            <a:avLst/>
            <a:gdLst/>
            <a:ahLst/>
            <a:cxnLst/>
            <a:rect r="r" b="b" t="t" l="l"/>
            <a:pathLst>
              <a:path h="577422" w="381820">
                <a:moveTo>
                  <a:pt x="381820" y="0"/>
                </a:moveTo>
                <a:lnTo>
                  <a:pt x="0" y="0"/>
                </a:lnTo>
                <a:lnTo>
                  <a:pt x="0" y="577421"/>
                </a:lnTo>
                <a:lnTo>
                  <a:pt x="381820" y="577421"/>
                </a:lnTo>
                <a:lnTo>
                  <a:pt x="38182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7" id="17"/>
          <p:cNvGrpSpPr/>
          <p:nvPr/>
        </p:nvGrpSpPr>
        <p:grpSpPr>
          <a:xfrm rot="0">
            <a:off x="1546675" y="8139179"/>
            <a:ext cx="1292738" cy="1278431"/>
            <a:chOff x="0" y="0"/>
            <a:chExt cx="463288" cy="458161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63288" cy="458161"/>
            </a:xfrm>
            <a:custGeom>
              <a:avLst/>
              <a:gdLst/>
              <a:ahLst/>
              <a:cxnLst/>
              <a:rect r="r" b="b" t="t" l="l"/>
              <a:pathLst>
                <a:path h="458161" w="463288">
                  <a:moveTo>
                    <a:pt x="0" y="0"/>
                  </a:moveTo>
                  <a:lnTo>
                    <a:pt x="463288" y="0"/>
                  </a:lnTo>
                  <a:lnTo>
                    <a:pt x="463288" y="458161"/>
                  </a:lnTo>
                  <a:lnTo>
                    <a:pt x="0" y="45816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19050"/>
              <a:ext cx="463288" cy="4772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851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description>チラシ - 体の電気に、アプローチする。</dc:description>
  <dc:identifier>DAHFA8ZddA0</dc:identifier>
  <dcterms:modified xsi:type="dcterms:W3CDTF">2011-08-01T06:04:30Z</dcterms:modified>
  <cp:revision>1</cp:revision>
  <dc:title>チラシ - 体の電気に、アプローチする</dc:title>
</cp:coreProperties>
</file>