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556500" cy="10693400"/>
  <p:notesSz cx="6858000" cy="9144000"/>
  <p:embeddedFontLst>
    <p:embeddedFont>
      <p:font typeface="Telegraf Heavy" charset="1" panose="00000A00000000000000"/>
      <p:regular r:id="rId7"/>
    </p:embeddedFont>
    <p:embeddedFont>
      <p:font typeface="Telegraf Bold" charset="1" panose="00000800000000000000"/>
      <p:regular r:id="rId8"/>
    </p:embeddedFont>
    <p:embeddedFont>
      <p:font typeface="Telegraf" charset="1" panose="00000500000000000000"/>
      <p:regular r:id="rId9"/>
    </p:embeddedFont>
    <p:embeddedFont>
      <p:font typeface="Open Sauce" charset="1" panose="0000050000000000000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jpeg" Type="http://schemas.openxmlformats.org/officeDocument/2006/relationships/image"/><Relationship Id="rId7" Target="../media/image6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6F1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true" flipV="false" rot="0">
            <a:off x="-1353800" y="8667641"/>
            <a:ext cx="9030950" cy="3136203"/>
          </a:xfrm>
          <a:custGeom>
            <a:avLst/>
            <a:gdLst/>
            <a:ahLst/>
            <a:cxnLst/>
            <a:rect r="r" b="b" t="t" l="l"/>
            <a:pathLst>
              <a:path h="3136203" w="9030950">
                <a:moveTo>
                  <a:pt x="9030950" y="0"/>
                </a:moveTo>
                <a:lnTo>
                  <a:pt x="0" y="0"/>
                </a:lnTo>
                <a:lnTo>
                  <a:pt x="0" y="3136203"/>
                </a:lnTo>
                <a:lnTo>
                  <a:pt x="9030950" y="3136203"/>
                </a:lnTo>
                <a:lnTo>
                  <a:pt x="903095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false" flipV="false" rot="0">
            <a:off x="-676900" y="8764188"/>
            <a:ext cx="8913800" cy="3095520"/>
          </a:xfrm>
          <a:custGeom>
            <a:avLst/>
            <a:gdLst/>
            <a:ahLst/>
            <a:cxnLst/>
            <a:rect r="r" b="b" t="t" l="l"/>
            <a:pathLst>
              <a:path h="3095520" w="8913800">
                <a:moveTo>
                  <a:pt x="0" y="0"/>
                </a:moveTo>
                <a:lnTo>
                  <a:pt x="8913800" y="0"/>
                </a:lnTo>
                <a:lnTo>
                  <a:pt x="8913800" y="3095519"/>
                </a:lnTo>
                <a:lnTo>
                  <a:pt x="0" y="309551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756000" y="2737624"/>
            <a:ext cx="6012000" cy="2893463"/>
            <a:chOff x="0" y="0"/>
            <a:chExt cx="1267391" cy="609972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267391" cy="609972"/>
            </a:xfrm>
            <a:custGeom>
              <a:avLst/>
              <a:gdLst/>
              <a:ahLst/>
              <a:cxnLst/>
              <a:rect r="r" b="b" t="t" l="l"/>
              <a:pathLst>
                <a:path h="609972" w="1267391">
                  <a:moveTo>
                    <a:pt x="19316" y="0"/>
                  </a:moveTo>
                  <a:lnTo>
                    <a:pt x="1248075" y="0"/>
                  </a:lnTo>
                  <a:cubicBezTo>
                    <a:pt x="1253198" y="0"/>
                    <a:pt x="1258111" y="2035"/>
                    <a:pt x="1261734" y="5658"/>
                  </a:cubicBezTo>
                  <a:cubicBezTo>
                    <a:pt x="1265356" y="9280"/>
                    <a:pt x="1267391" y="14193"/>
                    <a:pt x="1267391" y="19316"/>
                  </a:cubicBezTo>
                  <a:lnTo>
                    <a:pt x="1267391" y="590655"/>
                  </a:lnTo>
                  <a:cubicBezTo>
                    <a:pt x="1267391" y="595778"/>
                    <a:pt x="1265356" y="600692"/>
                    <a:pt x="1261734" y="604314"/>
                  </a:cubicBezTo>
                  <a:cubicBezTo>
                    <a:pt x="1258111" y="607936"/>
                    <a:pt x="1253198" y="609972"/>
                    <a:pt x="1248075" y="609972"/>
                  </a:cubicBezTo>
                  <a:lnTo>
                    <a:pt x="19316" y="609972"/>
                  </a:lnTo>
                  <a:cubicBezTo>
                    <a:pt x="14193" y="609972"/>
                    <a:pt x="9280" y="607936"/>
                    <a:pt x="5658" y="604314"/>
                  </a:cubicBezTo>
                  <a:cubicBezTo>
                    <a:pt x="2035" y="600692"/>
                    <a:pt x="0" y="595778"/>
                    <a:pt x="0" y="590655"/>
                  </a:cubicBezTo>
                  <a:lnTo>
                    <a:pt x="0" y="19316"/>
                  </a:lnTo>
                  <a:cubicBezTo>
                    <a:pt x="0" y="14193"/>
                    <a:pt x="2035" y="9280"/>
                    <a:pt x="5658" y="5658"/>
                  </a:cubicBezTo>
                  <a:cubicBezTo>
                    <a:pt x="9280" y="2035"/>
                    <a:pt x="14193" y="0"/>
                    <a:pt x="19316" y="0"/>
                  </a:cubicBezTo>
                  <a:close/>
                </a:path>
              </a:pathLst>
            </a:custGeom>
            <a:blipFill>
              <a:blip r:embed="rId6"/>
              <a:stretch>
                <a:fillRect l="-133" t="0" r="-133" b="0"/>
              </a:stretch>
            </a:blipFill>
          </p:spPr>
        </p:sp>
      </p:grpSp>
      <p:sp>
        <p:nvSpPr>
          <p:cNvPr name="Freeform 6" id="6"/>
          <p:cNvSpPr/>
          <p:nvPr/>
        </p:nvSpPr>
        <p:spPr>
          <a:xfrm flipH="false" flipV="false" rot="0">
            <a:off x="4832884" y="7471449"/>
            <a:ext cx="1292738" cy="1292738"/>
          </a:xfrm>
          <a:custGeom>
            <a:avLst/>
            <a:gdLst/>
            <a:ahLst/>
            <a:cxnLst/>
            <a:rect r="r" b="b" t="t" l="l"/>
            <a:pathLst>
              <a:path h="1292738" w="1292738">
                <a:moveTo>
                  <a:pt x="0" y="0"/>
                </a:moveTo>
                <a:lnTo>
                  <a:pt x="1292738" y="0"/>
                </a:lnTo>
                <a:lnTo>
                  <a:pt x="1292738" y="1292739"/>
                </a:lnTo>
                <a:lnTo>
                  <a:pt x="0" y="1292739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grpSp>
        <p:nvGrpSpPr>
          <p:cNvPr name="Group 7" id="7"/>
          <p:cNvGrpSpPr/>
          <p:nvPr/>
        </p:nvGrpSpPr>
        <p:grpSpPr>
          <a:xfrm rot="0">
            <a:off x="1586535" y="7485757"/>
            <a:ext cx="1292738" cy="1278431"/>
            <a:chOff x="0" y="0"/>
            <a:chExt cx="463288" cy="458161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463288" cy="458161"/>
            </a:xfrm>
            <a:custGeom>
              <a:avLst/>
              <a:gdLst/>
              <a:ahLst/>
              <a:cxnLst/>
              <a:rect r="r" b="b" t="t" l="l"/>
              <a:pathLst>
                <a:path h="458161" w="463288">
                  <a:moveTo>
                    <a:pt x="0" y="0"/>
                  </a:moveTo>
                  <a:lnTo>
                    <a:pt x="463288" y="0"/>
                  </a:lnTo>
                  <a:lnTo>
                    <a:pt x="463288" y="458161"/>
                  </a:lnTo>
                  <a:lnTo>
                    <a:pt x="0" y="458161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19050"/>
              <a:ext cx="463288" cy="47721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1"/>
                </a:lnSpc>
              </a:pPr>
            </a:p>
          </p:txBody>
        </p:sp>
      </p:grpSp>
      <p:sp>
        <p:nvSpPr>
          <p:cNvPr name="TextBox 10" id="10"/>
          <p:cNvSpPr txBox="true"/>
          <p:nvPr/>
        </p:nvSpPr>
        <p:spPr>
          <a:xfrm rot="0">
            <a:off x="761309" y="1267483"/>
            <a:ext cx="6042691" cy="10708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091"/>
              </a:lnSpc>
            </a:pPr>
            <a:r>
              <a:rPr lang="en-US" b="true" sz="3685" spc="-40">
                <a:solidFill>
                  <a:srgbClr val="3E5A2F"/>
                </a:solidFill>
                <a:latin typeface="Telegraf Heavy"/>
                <a:ea typeface="Telegraf Heavy"/>
                <a:cs typeface="Telegraf Heavy"/>
                <a:sym typeface="Telegraf Heavy"/>
              </a:rPr>
              <a:t>アーシングで自然とつながり</a:t>
            </a:r>
          </a:p>
          <a:p>
            <a:pPr algn="ctr" marL="0" indent="0" lvl="0">
              <a:lnSpc>
                <a:spcPts val="4091"/>
              </a:lnSpc>
            </a:pPr>
            <a:r>
              <a:rPr lang="en-US" b="true" sz="3685" spc="-40">
                <a:solidFill>
                  <a:srgbClr val="3E5A2F"/>
                </a:solidFill>
                <a:latin typeface="Telegraf Heavy"/>
                <a:ea typeface="Telegraf Heavy"/>
                <a:cs typeface="Telegraf Heavy"/>
                <a:sym typeface="Telegraf Heavy"/>
              </a:rPr>
              <a:t>体の電気にアプローチ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800866" y="5957037"/>
            <a:ext cx="6003134" cy="3429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400"/>
              </a:lnSpc>
            </a:pPr>
            <a:r>
              <a:rPr lang="en-US" b="true" sz="2000">
                <a:solidFill>
                  <a:srgbClr val="6A6A3F"/>
                </a:solidFill>
                <a:latin typeface="Telegraf Bold"/>
                <a:ea typeface="Telegraf Bold"/>
                <a:cs typeface="Telegraf Bold"/>
                <a:sym typeface="Telegraf Bold"/>
              </a:rPr>
              <a:t>現代生活から解放されるための第一歩を踏み出そう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800866" y="6410036"/>
            <a:ext cx="6008409" cy="4762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800"/>
              </a:lnSpc>
            </a:pPr>
            <a:r>
              <a:rPr lang="en-US" sz="1500">
                <a:solidFill>
                  <a:srgbClr val="3E5A2F"/>
                </a:solidFill>
                <a:latin typeface="Telegraf"/>
                <a:ea typeface="Telegraf"/>
                <a:cs typeface="Telegraf"/>
                <a:sym typeface="Telegraf"/>
              </a:rPr>
              <a:t>アーシングで自然とつながり、心と体をリフレッシュさせましょう。より良い睡眠と健康のために。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169618" y="10035723"/>
            <a:ext cx="5270905" cy="2762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100"/>
              </a:lnSpc>
            </a:pPr>
            <a:r>
              <a:rPr lang="en-US" b="true" sz="1500" spc="75">
                <a:solidFill>
                  <a:srgbClr val="3E5A2F"/>
                </a:solidFill>
                <a:latin typeface="Telegraf Bold"/>
                <a:ea typeface="Telegraf Bold"/>
                <a:cs typeface="Telegraf Bold"/>
                <a:sym typeface="Telegraf Bold"/>
              </a:rPr>
              <a:t>アーシンググッズ専門店</a:t>
            </a:r>
            <a:r>
              <a:rPr lang="en-US" b="true" sz="1500" spc="75">
                <a:solidFill>
                  <a:srgbClr val="3E5A2F"/>
                </a:solidFill>
                <a:latin typeface="Telegraf Bold"/>
                <a:ea typeface="Telegraf Bold"/>
                <a:cs typeface="Telegraf Bold"/>
                <a:sym typeface="Telegraf Bold"/>
              </a:rPr>
              <a:t>｜riraku-life(リラクリフェ)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3937534" y="7071682"/>
            <a:ext cx="3024000" cy="214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1851"/>
              </a:lnSpc>
            </a:pPr>
            <a:r>
              <a:rPr lang="en-US" sz="1322">
                <a:solidFill>
                  <a:srgbClr val="78855E"/>
                </a:solidFill>
                <a:latin typeface="Open Sauce"/>
                <a:ea typeface="Open Sauce"/>
                <a:cs typeface="Open Sauce"/>
                <a:sym typeface="Open Sauce"/>
              </a:rPr>
              <a:t>アーシングに関する研究・論文はこちら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913534" y="7079218"/>
            <a:ext cx="2352979" cy="214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1851"/>
              </a:lnSpc>
            </a:pPr>
            <a:r>
              <a:rPr lang="en-US" sz="1322">
                <a:solidFill>
                  <a:srgbClr val="78855E"/>
                </a:solidFill>
                <a:latin typeface="Open Sauce"/>
                <a:ea typeface="Open Sauce"/>
                <a:cs typeface="Open Sauce"/>
                <a:sym typeface="Open Sauce"/>
              </a:rPr>
              <a:t>アーシンググッズはこちら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description>チラシ - アーシングでリフレッシュ
自然とつながる</dc:description>
  <dc:identifier>DAHFA8MEvaE</dc:identifier>
  <dcterms:modified xsi:type="dcterms:W3CDTF">2011-08-01T06:04:30Z</dcterms:modified>
  <cp:revision>1</cp:revision>
  <dc:title>チラシ - アーシングでリフレッシュ
自然とつながる</dc:title>
</cp:coreProperties>
</file>